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66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7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3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2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60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28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3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55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50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71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28B7-50C4-4026-AA22-0322426315EB}" type="datetimeFigureOut">
              <a:rPr lang="tr-TR" smtClean="0"/>
              <a:t>03.10.2012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15F0-CC9E-41AB-B47C-D665E4918D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8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İnternet ve e-posta Yönetimi</a:t>
            </a:r>
            <a:endParaRPr lang="tr-TR" dirty="0"/>
          </a:p>
        </p:txBody>
      </p:sp>
      <p:sp>
        <p:nvSpPr>
          <p:cNvPr id="10244" name="2 Alt Başlık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2400" cy="1200150"/>
          </a:xfrm>
        </p:spPr>
        <p:txBody>
          <a:bodyPr/>
          <a:lstStyle/>
          <a:p>
            <a:pPr marR="0"/>
            <a:r>
              <a:rPr lang="tr-TR" dirty="0" err="1" smtClean="0"/>
              <a:t>Öğr</a:t>
            </a:r>
            <a:r>
              <a:rPr lang="tr-TR" dirty="0" smtClean="0"/>
              <a:t>. Gör. Hüseyin DURAN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426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82296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ADSL </a:t>
            </a:r>
            <a:r>
              <a:rPr lang="tr-TR" b="1" dirty="0" smtClean="0"/>
              <a:t>Modemle Çevirmeli Bağlantı Yapma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Sayısal abone hatları ile normal telefon hatlarının bilgi alma ve gönderme kapasitesinin artırılması için oluşturulmuş bir yapıdır.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071813"/>
            <a:ext cx="56435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82296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ADSL </a:t>
            </a:r>
            <a:r>
              <a:rPr lang="tr-TR" b="1" dirty="0" smtClean="0"/>
              <a:t>Modemle Çevirmeli Bağlantı Yapma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Bu hatlarda internete bağlanmak için özel modemlere ihtiyaç duyulmaktadır. Gün geçtikçe yaygınlaşmaya başlayan bu modemlere ADSL modem denilmektedir.</a:t>
            </a:r>
          </a:p>
        </p:txBody>
      </p:sp>
    </p:spTree>
    <p:extLst>
      <p:ext uri="{BB962C8B-B14F-4D97-AF65-F5344CB8AC3E}">
        <p14:creationId xmlns:p14="http://schemas.microsoft.com/office/powerpoint/2010/main" val="139428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8715375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ADSL </a:t>
            </a:r>
            <a:r>
              <a:rPr lang="tr-TR" b="1" dirty="0" smtClean="0"/>
              <a:t>Modemle Çevirmeli Bağlantı Yapma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ADSL modem ile çevirmeli bağlantısını yapmadan önce modeme uygun pilot sinyalin gelip gelmediğini kontrol etmek gerekir.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Eğer hatta problem yoksa modemin hat uygunluğunu belirten ışığı yanacaktır. </a:t>
            </a:r>
            <a:br>
              <a:rPr lang="tr-TR" dirty="0" smtClean="0"/>
            </a:br>
            <a:r>
              <a:rPr lang="tr-TR" dirty="0" smtClean="0"/>
              <a:t>Aksi bir durumda bu ışık sönecek veya başka bir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şekilde modem uyarı verecektir.</a:t>
            </a:r>
          </a:p>
        </p:txBody>
      </p:sp>
      <p:pic>
        <p:nvPicPr>
          <p:cNvPr id="25604" name="Picture 2" descr="http://www.pclabs.gen.tr/reviews/network/thomson/580/100_4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714875"/>
            <a:ext cx="3619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4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82296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ADSL </a:t>
            </a:r>
            <a:r>
              <a:rPr lang="tr-TR" b="1" dirty="0" smtClean="0"/>
              <a:t>Modemle Çevirmeli Bağlantı Yapma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ADSL hatlarda, internetle birlikte telefonun kullanılabilmesi için bölücü </a:t>
            </a:r>
            <a:r>
              <a:rPr lang="tr-TR" b="1" dirty="0" smtClean="0"/>
              <a:t>(</a:t>
            </a:r>
            <a:r>
              <a:rPr lang="tr-TR" b="1" dirty="0" err="1" smtClean="0"/>
              <a:t>splitter</a:t>
            </a:r>
            <a:r>
              <a:rPr lang="tr-TR" b="1" dirty="0" smtClean="0"/>
              <a:t>) </a:t>
            </a:r>
            <a:r>
              <a:rPr lang="tr-TR" dirty="0" smtClean="0"/>
              <a:t>donanımına ihtiyaç vardır.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Bu donanım ses ve bilgi sinyallerinin birbirinden ayrılmasını sağlamaktadır.</a:t>
            </a:r>
          </a:p>
        </p:txBody>
      </p:sp>
      <p:pic>
        <p:nvPicPr>
          <p:cNvPr id="26628" name="8 Resim" descr="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86250"/>
            <a:ext cx="27670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9 Resim" descr="ADSL_Filter_And_Spl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071938"/>
            <a:ext cx="30813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7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ADSL </a:t>
            </a:r>
            <a:r>
              <a:rPr lang="tr-TR" b="1" dirty="0" smtClean="0"/>
              <a:t>Modemle Çevirmeli Bağlantı Yapma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ADSL modemlerde çevirmeli bağlantı yapmak için </a:t>
            </a:r>
            <a:r>
              <a:rPr lang="tr-TR" b="1" dirty="0" err="1" smtClean="0"/>
              <a:t>PPPoE</a:t>
            </a:r>
            <a:r>
              <a:rPr lang="tr-TR" dirty="0" smtClean="0"/>
              <a:t> (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Protocol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Ethernet) ağ protokolünün işletim sisteminde mevcut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52249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Bilgisayar </a:t>
            </a:r>
            <a:r>
              <a:rPr lang="tr-TR" b="1" dirty="0" smtClean="0"/>
              <a:t>Ağında Bağlantı </a:t>
            </a:r>
            <a:r>
              <a:rPr lang="tr-TR" b="1" dirty="0" smtClean="0"/>
              <a:t>Kontrolü</a:t>
            </a:r>
            <a:endParaRPr lang="tr-TR" b="1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Bilgisayarlarda bulunan </a:t>
            </a:r>
            <a:r>
              <a:rPr lang="tr-TR" b="1" dirty="0" smtClean="0"/>
              <a:t>ağ arabirim kartlarıyla (NIC) </a:t>
            </a:r>
            <a:r>
              <a:rPr lang="tr-TR" dirty="0" smtClean="0"/>
              <a:t>bilgisayarlar birbirleriyle haberleşerek, bilgi transferleri yapabilir.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İnternet bağlantı paylaşımının mevcut olduğu bir bilgisayar ağında çeşitli komutların yardımıyla internet hizmetinin olup olmadığı kontrol edilir.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3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Bilgisayar </a:t>
            </a:r>
            <a:r>
              <a:rPr lang="tr-TR" b="1" dirty="0" smtClean="0"/>
              <a:t>Ağında Bağlantı </a:t>
            </a:r>
            <a:r>
              <a:rPr lang="tr-TR" b="1" dirty="0" err="1" smtClean="0"/>
              <a:t>Kontolü</a:t>
            </a:r>
            <a:endParaRPr lang="tr-TR" b="1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Başlat menüsünden çalıştır kısmına </a:t>
            </a:r>
            <a:r>
              <a:rPr lang="tr-TR" b="1" dirty="0" err="1" smtClean="0"/>
              <a:t>cmd</a:t>
            </a:r>
            <a:r>
              <a:rPr lang="tr-TR" dirty="0" smtClean="0"/>
              <a:t> veya </a:t>
            </a:r>
            <a:r>
              <a:rPr lang="tr-TR" b="1" dirty="0" err="1" smtClean="0"/>
              <a:t>command</a:t>
            </a:r>
            <a:r>
              <a:rPr lang="tr-TR" dirty="0" smtClean="0"/>
              <a:t> yazılarak DOS işletim sistemine geçilir. Bilgisayarın IP ayarlarını ayrıntılı görmek için </a:t>
            </a:r>
            <a:r>
              <a:rPr lang="tr-TR" b="1" dirty="0" err="1" smtClean="0"/>
              <a:t>ipconfig</a:t>
            </a:r>
            <a:r>
              <a:rPr lang="tr-TR" b="1" dirty="0" smtClean="0"/>
              <a:t>/</a:t>
            </a:r>
            <a:r>
              <a:rPr lang="tr-TR" b="1" dirty="0" err="1" smtClean="0"/>
              <a:t>all</a:t>
            </a:r>
            <a:r>
              <a:rPr lang="tr-TR" dirty="0" smtClean="0"/>
              <a:t> komutu yazılır.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61048"/>
            <a:ext cx="49117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5259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Bilgisayar </a:t>
            </a:r>
            <a:r>
              <a:rPr lang="tr-TR" b="1" dirty="0" smtClean="0"/>
              <a:t>Ağında Bağlantı </a:t>
            </a:r>
            <a:r>
              <a:rPr lang="tr-TR" b="1" dirty="0" err="1" smtClean="0"/>
              <a:t>Kontolü</a:t>
            </a:r>
            <a:endParaRPr lang="tr-TR" b="1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Ayrıca </a:t>
            </a:r>
            <a:r>
              <a:rPr lang="tr-TR" b="1" dirty="0" err="1" smtClean="0"/>
              <a:t>tracert</a:t>
            </a:r>
            <a:r>
              <a:rPr lang="tr-TR" dirty="0" smtClean="0"/>
              <a:t> komutunu kullanarak belli bir adrese erişilirken </a:t>
            </a:r>
            <a:r>
              <a:rPr lang="tr-TR" b="1" dirty="0" smtClean="0"/>
              <a:t>hangi adreslerden geçilerek ulaşıldığını </a:t>
            </a:r>
            <a:r>
              <a:rPr lang="tr-TR" dirty="0" smtClean="0"/>
              <a:t>kontrol edebilirsiniz. Örnek </a:t>
            </a:r>
            <a:r>
              <a:rPr lang="tr-TR" b="1" dirty="0" err="1" smtClean="0"/>
              <a:t>tracert</a:t>
            </a:r>
            <a:r>
              <a:rPr lang="tr-TR" b="1" dirty="0" smtClean="0"/>
              <a:t> www.</a:t>
            </a:r>
            <a:r>
              <a:rPr lang="tr-TR" b="1" dirty="0" err="1" smtClean="0"/>
              <a:t>meb</a:t>
            </a:r>
            <a:r>
              <a:rPr lang="tr-TR" b="1" dirty="0" smtClean="0"/>
              <a:t>.gov.tr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Herhangi bir IP adresine iletişim kurup kurulamayacağı ise </a:t>
            </a:r>
            <a:r>
              <a:rPr lang="tr-TR" dirty="0" err="1" smtClean="0"/>
              <a:t>ping</a:t>
            </a:r>
            <a:r>
              <a:rPr lang="tr-TR" dirty="0" smtClean="0"/>
              <a:t> komutu ile gerçekleştirilebilir. </a:t>
            </a:r>
            <a:br>
              <a:rPr lang="tr-TR" dirty="0" smtClean="0"/>
            </a:b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Örnek;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/>
              <a:t>ping</a:t>
            </a:r>
            <a:r>
              <a:rPr lang="tr-TR" b="1" dirty="0" smtClean="0"/>
              <a:t> 195.175.37.14 </a:t>
            </a:r>
            <a:r>
              <a:rPr lang="tr-TR" dirty="0" smtClean="0"/>
              <a:t>bu komut çalıştırıldıktan sonra gönderilen ve alınan bilgi paketlerinin durumu gösterilmektedir.</a:t>
            </a:r>
          </a:p>
        </p:txBody>
      </p:sp>
    </p:spTree>
    <p:extLst>
      <p:ext uri="{BB962C8B-B14F-4D97-AF65-F5344CB8AC3E}">
        <p14:creationId xmlns:p14="http://schemas.microsoft.com/office/powerpoint/2010/main" val="2542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I</a:t>
            </a:r>
            <a:r>
              <a:rPr lang="tr-TR" dirty="0" smtClean="0"/>
              <a:t>P(İnternet protokol)</a:t>
            </a:r>
            <a:endParaRPr lang="tr-TR" dirty="0"/>
          </a:p>
        </p:txBody>
      </p:sp>
      <p:sp>
        <p:nvSpPr>
          <p:cNvPr id="31746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525963"/>
          </a:xfrm>
        </p:spPr>
        <p:txBody>
          <a:bodyPr/>
          <a:lstStyle/>
          <a:p>
            <a:pPr marL="88900" indent="20638">
              <a:buFont typeface="Wingdings 3" pitchFamily="18" charset="2"/>
              <a:buNone/>
            </a:pPr>
            <a:r>
              <a:rPr lang="tr-TR" b="1" smtClean="0"/>
              <a:t>IP, </a:t>
            </a:r>
            <a:r>
              <a:rPr lang="tr-TR" smtClean="0"/>
              <a:t>İletim Kontrol Protokolü standardını kullanan bir ağdaki cihazların birbirini tanımak, </a:t>
            </a:r>
            <a:r>
              <a:rPr lang="tr-TR" smtClean="0">
                <a:solidFill>
                  <a:srgbClr val="FF0000"/>
                </a:solidFill>
              </a:rPr>
              <a:t>birbirleriyle iletişim kurmak ve veri alışverişinde bulunmak </a:t>
            </a:r>
            <a:r>
              <a:rPr lang="tr-TR" smtClean="0"/>
              <a:t>için kullandıkları </a:t>
            </a:r>
            <a:r>
              <a:rPr lang="tr-TR" smtClean="0">
                <a:solidFill>
                  <a:srgbClr val="FF0000"/>
                </a:solidFill>
              </a:rPr>
              <a:t>benzersiz numaralardır</a:t>
            </a:r>
            <a:r>
              <a:rPr lang="tr-TR" smtClean="0"/>
              <a:t>.</a:t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Internet'te her bilgisayarın bir IP (Internet Protokol) adresi vardır. Bir IP adresi, noktalarla ayrılan dört rakamdan oluşur; örneğin '95.14.151.130'. </a:t>
            </a:r>
          </a:p>
        </p:txBody>
      </p:sp>
    </p:spTree>
    <p:extLst>
      <p:ext uri="{BB962C8B-B14F-4D97-AF65-F5344CB8AC3E}">
        <p14:creationId xmlns:p14="http://schemas.microsoft.com/office/powerpoint/2010/main" val="27236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İP(İnternet protokol)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4883150"/>
          </a:xfrm>
        </p:spPr>
        <p:txBody>
          <a:bodyPr>
            <a:normAutofit fontScale="85000" lnSpcReduction="10000"/>
          </a:bodyPr>
          <a:lstStyle/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*</a:t>
            </a:r>
            <a:r>
              <a:rPr lang="tr-TR" dirty="0" smtClean="0"/>
              <a:t>İnternet'e bağlandığınızda bilgisayarınıza bir IP adresi atanır. Ancak çoğu kullanıcının İP adresi dinamiktir, yani servis sağlayıcınızda o an boş bulunan bir IP adresi atanır. Bu yüzden her bağlantıda IP adresinizin son numarası değişir.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*</a:t>
            </a:r>
            <a:r>
              <a:rPr lang="tr-TR" dirty="0" smtClean="0"/>
              <a:t>Bazı IP adresleri sabittir (</a:t>
            </a:r>
            <a:r>
              <a:rPr lang="tr-TR" dirty="0" err="1" smtClean="0"/>
              <a:t>static</a:t>
            </a:r>
            <a:r>
              <a:rPr lang="tr-TR" dirty="0" smtClean="0"/>
              <a:t> ip), yani IP adresleri hiç değişmez. Türk Telekom yakın bir geçmişte isteyen </a:t>
            </a:r>
            <a:r>
              <a:rPr lang="tr-TR" dirty="0" err="1" smtClean="0"/>
              <a:t>adsl</a:t>
            </a:r>
            <a:r>
              <a:rPr lang="tr-TR" dirty="0" smtClean="0"/>
              <a:t> kullanıcılarına sabit ip adresi hizmeti vermeye başlamıştır.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*</a:t>
            </a:r>
            <a:r>
              <a:rPr lang="tr-TR" dirty="0" smtClean="0"/>
              <a:t>Bugün halen kullanılmakta ve test edilmekte olan iki tür İnternet Protokolü bulunmaktadır: </a:t>
            </a:r>
            <a:r>
              <a:rPr lang="tr-TR" dirty="0" smtClean="0">
                <a:solidFill>
                  <a:srgbClr val="FF0000"/>
                </a:solidFill>
              </a:rPr>
              <a:t>IPv4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FF0000"/>
                </a:solidFill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161829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Bilgisayar </a:t>
            </a:r>
            <a:r>
              <a:rPr lang="tr-TR" b="1" dirty="0" smtClean="0"/>
              <a:t>Ağ Bağlantısı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Bilgisayarların birbirleriyle haberleşmesi ve</a:t>
            </a:r>
            <a:br>
              <a:rPr lang="tr-TR" dirty="0" smtClean="0"/>
            </a:br>
            <a:r>
              <a:rPr lang="tr-TR" dirty="0" smtClean="0"/>
              <a:t>bilgi alışverişi yapması için ağ/şebeke bağlantıları kurulmaktadır.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0" indent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Ağ bağlantıları kablo (Ethernet, 1394, </a:t>
            </a:r>
            <a:r>
              <a:rPr lang="tr-TR" dirty="0" err="1" smtClean="0"/>
              <a:t>Gigabit</a:t>
            </a:r>
            <a:r>
              <a:rPr lang="tr-TR" dirty="0" smtClean="0"/>
              <a:t> Ethernet) ile yapılabileceği gibi ışıkla iletişimi sağlayan fiber optik kabloyla veya kablosuz (</a:t>
            </a:r>
            <a:r>
              <a:rPr lang="tr-TR" dirty="0" err="1" smtClean="0"/>
              <a:t>Bluetooth</a:t>
            </a:r>
            <a:r>
              <a:rPr lang="tr-TR" dirty="0" smtClean="0"/>
              <a:t>, ieee802.11b/g) olarak yapılabilir.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0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İP SINIFLARI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260475"/>
            <a:ext cx="9072562" cy="50974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/>
              <a:t>*</a:t>
            </a:r>
            <a:r>
              <a:rPr lang="tr-TR" dirty="0" smtClean="0">
                <a:solidFill>
                  <a:srgbClr val="FF0000"/>
                </a:solidFill>
              </a:rPr>
              <a:t>A Sınıfı Adresler(0-127)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pt-BR" dirty="0" smtClean="0"/>
              <a:t>Örnek bir A sınıf</a:t>
            </a:r>
            <a:r>
              <a:rPr lang="tr-TR" dirty="0" smtClean="0"/>
              <a:t> </a:t>
            </a:r>
            <a:r>
              <a:rPr lang="pt-BR" dirty="0" smtClean="0"/>
              <a:t>49.19.22.156</a:t>
            </a: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/>
              <a:t>*</a:t>
            </a:r>
            <a:r>
              <a:rPr lang="tr-TR" dirty="0" smtClean="0">
                <a:solidFill>
                  <a:srgbClr val="FF0000"/>
                </a:solidFill>
              </a:rPr>
              <a:t>B Sınıfı Adresler(128-191)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/>
              <a:t>   Örnek bir B sınıfı IP adresi 160.75.10.110</a:t>
            </a:r>
            <a:br>
              <a:rPr lang="tr-TR" dirty="0" smtClean="0"/>
            </a:b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*</a:t>
            </a:r>
            <a:r>
              <a:rPr lang="tr-TR" dirty="0" smtClean="0">
                <a:solidFill>
                  <a:srgbClr val="FF0000"/>
                </a:solidFill>
              </a:rPr>
              <a:t>C Sınıfı Adresler(192-223)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   Örneğin 192.168.10.101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*</a:t>
            </a:r>
            <a:r>
              <a:rPr lang="tr-TR" dirty="0" smtClean="0">
                <a:solidFill>
                  <a:srgbClr val="FF0000"/>
                </a:solidFill>
              </a:rPr>
              <a:t>D Sınıfı Adresler(224-239)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   Örneğin 234.167.1.101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/>
              <a:t>*</a:t>
            </a:r>
            <a:r>
              <a:rPr lang="tr-TR" dirty="0" smtClean="0">
                <a:solidFill>
                  <a:srgbClr val="FF0000"/>
                </a:solidFill>
              </a:rPr>
              <a:t>E Sınıfı Adresler(240-255)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   Örneğin 247.16.10.11 </a:t>
            </a:r>
            <a:br>
              <a:rPr lang="tr-TR" dirty="0" smtClean="0"/>
            </a:b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7849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12290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Bilgisayar </a:t>
            </a:r>
            <a:r>
              <a:rPr lang="tr-TR" b="1" dirty="0" smtClean="0"/>
              <a:t>Ağ Bağlantısı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</p:txBody>
      </p:sp>
      <p:pic>
        <p:nvPicPr>
          <p:cNvPr id="12292" name="5 Resim" descr="fiber-optik-kab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357438"/>
            <a:ext cx="2028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6 Resim" descr="fib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42887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7 Resim" descr="ethernet-kablo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14563"/>
            <a:ext cx="21431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8 Metin kutusu"/>
          <p:cNvSpPr txBox="1">
            <a:spLocks noChangeArrowheads="1"/>
          </p:cNvSpPr>
          <p:nvPr/>
        </p:nvSpPr>
        <p:spPr bwMode="auto">
          <a:xfrm>
            <a:off x="700088" y="4702175"/>
            <a:ext cx="208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tr-TR"/>
              <a:t>Ethernet Kablosu</a:t>
            </a:r>
          </a:p>
        </p:txBody>
      </p:sp>
      <p:sp>
        <p:nvSpPr>
          <p:cNvPr id="12296" name="9 Metin kutusu"/>
          <p:cNvSpPr txBox="1">
            <a:spLocks noChangeArrowheads="1"/>
          </p:cNvSpPr>
          <p:nvPr/>
        </p:nvSpPr>
        <p:spPr bwMode="auto">
          <a:xfrm>
            <a:off x="5429250" y="464343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tr-TR"/>
              <a:t>Fiber Optik Kablolar</a:t>
            </a:r>
          </a:p>
        </p:txBody>
      </p:sp>
      <p:sp>
        <p:nvSpPr>
          <p:cNvPr id="12297" name="10 Metin kutusu"/>
          <p:cNvSpPr txBox="1">
            <a:spLocks noChangeArrowheads="1"/>
          </p:cNvSpPr>
          <p:nvPr/>
        </p:nvSpPr>
        <p:spPr bwMode="auto">
          <a:xfrm>
            <a:off x="3357563" y="5857875"/>
            <a:ext cx="507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tr-TR"/>
              <a:t>Fiber optik kabloların veri iletimi </a:t>
            </a:r>
          </a:p>
          <a:p>
            <a:r>
              <a:rPr lang="tr-TR"/>
              <a:t>ethernet kablolarınkinden daha fazladır.</a:t>
            </a:r>
          </a:p>
        </p:txBody>
      </p:sp>
    </p:spTree>
    <p:extLst>
      <p:ext uri="{BB962C8B-B14F-4D97-AF65-F5344CB8AC3E}">
        <p14:creationId xmlns:p14="http://schemas.microsoft.com/office/powerpoint/2010/main" val="32243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Sisteminde Ağ Bağlantıları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1367"/>
            <a:ext cx="5148064" cy="417992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5544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8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13314" name="1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7408333" cy="3450696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Kabloların </a:t>
            </a:r>
            <a:r>
              <a:rPr lang="tr-TR" b="1" dirty="0" smtClean="0"/>
              <a:t>Bilgisayara Bağlanması</a:t>
            </a:r>
            <a:endParaRPr lang="tr-TR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28118"/>
            <a:ext cx="60134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Kabloların </a:t>
            </a:r>
            <a:r>
              <a:rPr lang="tr-TR" b="1" dirty="0" smtClean="0"/>
              <a:t>Bilgisayara Bağlanması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Kablo bağlantı yuvaları her PC’de standarttır.</a:t>
            </a:r>
            <a:br>
              <a:rPr lang="tr-TR" dirty="0" smtClean="0"/>
            </a:b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Günümüzde ADSL modemler yaygındır.</a:t>
            </a:r>
            <a:br>
              <a:rPr lang="tr-TR" dirty="0" smtClean="0"/>
            </a:b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Çünkü ADSL modemlerde hem ses hem veri iletimi aynı anda yapılmaktadır.(Telefon görüşmesi yaparken internete bağlanma)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30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1.1.1. Kabloların Bilgisayara Bağlanması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Okul veya iş yerlerinde bilgisayarların birbirleriyle bağlantısı yapılarak yerel ağlar/şebekeler oluşturulmaktadır.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Böylelikle bu şebeke içersindeki bilgisayarların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birbirleriyle veri alışverişi yapması sağlanmaktadır. </a:t>
            </a:r>
          </a:p>
        </p:txBody>
      </p:sp>
    </p:spTree>
    <p:extLst>
      <p:ext uri="{BB962C8B-B14F-4D97-AF65-F5344CB8AC3E}">
        <p14:creationId xmlns:p14="http://schemas.microsoft.com/office/powerpoint/2010/main" val="173652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Kabloların </a:t>
            </a:r>
            <a:r>
              <a:rPr lang="tr-TR" b="1" dirty="0" smtClean="0"/>
              <a:t>Bilgisayara Bağlanması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Örneğin bir iş yerindesiniz ve sadece bir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bilgisayarda internet bağlantısı var; fakat diğer bilgisayarların da internetten faydalanması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isteniyor.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Böyle bir durumda </a:t>
            </a:r>
            <a:r>
              <a:rPr lang="tr-TR" b="1" dirty="0" smtClean="0"/>
              <a:t>ağ bağlantı kartlarını</a:t>
            </a:r>
            <a:r>
              <a:rPr lang="tr-TR" dirty="0" smtClean="0"/>
              <a:t> kullanarak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(NIC- Network </a:t>
            </a:r>
            <a:r>
              <a:rPr lang="tr-TR" b="1" dirty="0" err="1" smtClean="0"/>
              <a:t>Interface</a:t>
            </a:r>
            <a:r>
              <a:rPr lang="tr-TR" b="1" dirty="0" smtClean="0"/>
              <a:t> </a:t>
            </a:r>
            <a:r>
              <a:rPr lang="tr-TR" b="1" dirty="0" err="1" smtClean="0"/>
              <a:t>Card</a:t>
            </a:r>
            <a:r>
              <a:rPr lang="tr-TR" b="1" dirty="0" smtClean="0"/>
              <a:t>) </a:t>
            </a:r>
            <a:r>
              <a:rPr lang="tr-TR" dirty="0" smtClean="0"/>
              <a:t>internete bağlı olan bilgisayarın diğer bilgisayarlarla bağlantısını kurabilir ve internete bağlanmalarını sağlayabilirsiniz.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İşletim Sisteminde Ağ Bağlantıları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Uzak </a:t>
            </a:r>
            <a:r>
              <a:rPr lang="tr-TR" b="1" dirty="0" smtClean="0"/>
              <a:t>Bilgisayar Bağlantısının Yapılması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Evimizden veya iş yerimizden uzak bilgisayara bağlanabilmemiz için internete önceden bağlanmış bir bilgisayar gerekmektedir.</a:t>
            </a:r>
          </a:p>
          <a:p>
            <a:pPr marL="88900" indent="0" fontAlgn="auto">
              <a:spcAft>
                <a:spcPts val="0"/>
              </a:spcAft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Bu bilgisayara bağlanma işlemine uzak bilgisayar bağlantısı denilmektedir.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Uzak bilgisayar bağlantısının yapılabilmesi için bilgisayarımızda gerekli iletişim donanımlarının bulunması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454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Ekran Gösterisi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İnternet ve e-posta Yönetimi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İşletim Sisteminde Ağ Bağlantıları</vt:lpstr>
      <vt:lpstr>IP(İnternet protokol)</vt:lpstr>
      <vt:lpstr>İP(İnternet protokol)</vt:lpstr>
      <vt:lpstr>İP SINIFLARI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 ve e-posta Yönetimi</dc:title>
  <dc:creator>ben</dc:creator>
  <cp:lastModifiedBy>ben</cp:lastModifiedBy>
  <cp:revision>1</cp:revision>
  <dcterms:created xsi:type="dcterms:W3CDTF">2012-10-03T08:18:32Z</dcterms:created>
  <dcterms:modified xsi:type="dcterms:W3CDTF">2012-10-03T08:19:01Z</dcterms:modified>
</cp:coreProperties>
</file>