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98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80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0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26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067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01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49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2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96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37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45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CC415-D579-4D2E-A89F-58110666CCEE}" type="datetimeFigureOut">
              <a:rPr lang="tr-TR" smtClean="0"/>
              <a:t>31.10.2012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E0980-78BA-4476-862A-AB5B20EBA4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49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odevilet@gmail.com" TargetMode="External"/><Relationship Id="rId2" Type="http://schemas.openxmlformats.org/officeDocument/2006/relationships/hyperlink" Target="http://www.huseyindura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witter.com/huseyindurancom" TargetMode="External"/><Relationship Id="rId4" Type="http://schemas.openxmlformats.org/officeDocument/2006/relationships/hyperlink" Target="http://www.facebook.com/huseyinduran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Web Tasarımı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Öğr.Gör</a:t>
            </a:r>
            <a:r>
              <a:rPr lang="tr-TR" dirty="0" smtClean="0"/>
              <a:t>. Hüseyin DURAN</a:t>
            </a:r>
          </a:p>
          <a:p>
            <a:endParaRPr lang="tr-TR" dirty="0"/>
          </a:p>
          <a:p>
            <a:r>
              <a:rPr lang="tr-TR" dirty="0" smtClean="0"/>
              <a:t>www.huseyinduran.com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346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Hakkında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İnternet </a:t>
            </a:r>
            <a:r>
              <a:rPr lang="tr-TR" dirty="0"/>
              <a:t>teknolojilerinin </a:t>
            </a:r>
            <a:r>
              <a:rPr lang="tr-TR" dirty="0" smtClean="0"/>
              <a:t>önemini</a:t>
            </a:r>
          </a:p>
          <a:p>
            <a:r>
              <a:rPr lang="tr-TR" dirty="0" smtClean="0"/>
              <a:t>Temel </a:t>
            </a:r>
            <a:r>
              <a:rPr lang="tr-TR" dirty="0"/>
              <a:t>HTML </a:t>
            </a:r>
            <a:r>
              <a:rPr lang="tr-TR" dirty="0" smtClean="0"/>
              <a:t>etiketleri</a:t>
            </a:r>
          </a:p>
          <a:p>
            <a:r>
              <a:rPr lang="tr-TR" dirty="0" smtClean="0"/>
              <a:t>Web </a:t>
            </a:r>
            <a:r>
              <a:rPr lang="tr-TR" dirty="0"/>
              <a:t>tasarım editörlerinde sayfa tasarımını </a:t>
            </a:r>
            <a:endParaRPr lang="tr-TR" dirty="0" smtClean="0"/>
          </a:p>
          <a:p>
            <a:r>
              <a:rPr lang="tr-TR" dirty="0" smtClean="0"/>
              <a:t>Programlama </a:t>
            </a:r>
            <a:r>
              <a:rPr lang="tr-TR" dirty="0"/>
              <a:t>dillerini kullanarak dinamik sayfalar </a:t>
            </a:r>
            <a:r>
              <a:rPr lang="tr-TR" dirty="0" smtClean="0"/>
              <a:t>oluşturma</a:t>
            </a:r>
          </a:p>
        </p:txBody>
      </p:sp>
    </p:spTree>
    <p:extLst>
      <p:ext uri="{BB962C8B-B14F-4D97-AF65-F5344CB8AC3E}">
        <p14:creationId xmlns:p14="http://schemas.microsoft.com/office/powerpoint/2010/main" val="2512437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Konuları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800" dirty="0" smtClean="0"/>
              <a:t>İnternet’in </a:t>
            </a:r>
            <a:r>
              <a:rPr lang="tr-TR" sz="1800" dirty="0"/>
              <a:t>tarihçesi, İnternet teknolojileri, Web tasarımının yöntem ve aşamaları </a:t>
            </a:r>
          </a:p>
          <a:p>
            <a:pPr marL="0" indent="0">
              <a:buNone/>
            </a:pPr>
            <a:r>
              <a:rPr lang="tr-TR" sz="1800" dirty="0" smtClean="0"/>
              <a:t>HTML </a:t>
            </a:r>
            <a:r>
              <a:rPr lang="tr-TR" sz="1800" dirty="0"/>
              <a:t>diline giriş, </a:t>
            </a:r>
            <a:r>
              <a:rPr lang="tr-TR" sz="1800" dirty="0" err="1"/>
              <a:t>HTML’nin</a:t>
            </a:r>
            <a:r>
              <a:rPr lang="tr-TR" sz="1800" dirty="0"/>
              <a:t> genel yapısı, HTML temelleri (başlıklar, paragraflar ve düzenleme</a:t>
            </a:r>
            <a:r>
              <a:rPr lang="tr-TR" sz="1800" dirty="0" smtClean="0"/>
              <a:t>)</a:t>
            </a:r>
            <a:endParaRPr lang="tr-TR" sz="1800" dirty="0"/>
          </a:p>
          <a:p>
            <a:pPr marL="0" indent="0">
              <a:buNone/>
            </a:pPr>
            <a:r>
              <a:rPr lang="tr-TR" sz="1800" dirty="0" err="1" smtClean="0"/>
              <a:t>HTML’de</a:t>
            </a:r>
            <a:r>
              <a:rPr lang="tr-TR" sz="1800" dirty="0" smtClean="0"/>
              <a:t> </a:t>
            </a:r>
            <a:r>
              <a:rPr lang="tr-TR" sz="1800" dirty="0"/>
              <a:t>yazı tipleri, renklendirme ve listeler, resim ve köprü ekleme 	</a:t>
            </a:r>
          </a:p>
          <a:p>
            <a:pPr marL="0" indent="0">
              <a:buNone/>
            </a:pPr>
            <a:r>
              <a:rPr lang="tr-TR" sz="1800" dirty="0" err="1" smtClean="0"/>
              <a:t>HTML’de</a:t>
            </a:r>
            <a:r>
              <a:rPr lang="tr-TR" sz="1800" dirty="0" smtClean="0"/>
              <a:t> </a:t>
            </a:r>
            <a:r>
              <a:rPr lang="tr-TR" sz="1800" dirty="0"/>
              <a:t>tablolar ve çerçeveler 	</a:t>
            </a:r>
          </a:p>
          <a:p>
            <a:pPr marL="0" indent="0">
              <a:buNone/>
            </a:pPr>
            <a:r>
              <a:rPr lang="tr-TR" sz="1800" dirty="0" smtClean="0"/>
              <a:t>Web </a:t>
            </a:r>
            <a:r>
              <a:rPr lang="tr-TR" sz="1800" dirty="0"/>
              <a:t>tasarım editörüne giriş, Site tanımlama, Temel sayfa </a:t>
            </a:r>
            <a:r>
              <a:rPr lang="tr-TR" sz="1800" dirty="0" smtClean="0"/>
              <a:t>ayarları</a:t>
            </a:r>
            <a:endParaRPr lang="tr-TR" sz="1800" dirty="0"/>
          </a:p>
          <a:p>
            <a:pPr marL="0" indent="0">
              <a:buNone/>
            </a:pPr>
            <a:r>
              <a:rPr lang="tr-TR" sz="1800" dirty="0" smtClean="0"/>
              <a:t>Web </a:t>
            </a:r>
            <a:r>
              <a:rPr lang="tr-TR" sz="1800" dirty="0"/>
              <a:t>tasarım editöründe temel düzenleme işlemleri, buton, animasyon ve </a:t>
            </a:r>
            <a:r>
              <a:rPr lang="tr-TR" sz="1800" dirty="0" smtClean="0"/>
              <a:t>tablolar</a:t>
            </a:r>
            <a:endParaRPr lang="tr-TR" sz="1800" dirty="0"/>
          </a:p>
          <a:p>
            <a:pPr marL="0" indent="0">
              <a:buNone/>
            </a:pPr>
            <a:r>
              <a:rPr lang="tr-TR" sz="1800" dirty="0" smtClean="0"/>
              <a:t>Web </a:t>
            </a:r>
            <a:r>
              <a:rPr lang="tr-TR" sz="1800" dirty="0"/>
              <a:t>tasarım editöründe menü ve </a:t>
            </a:r>
            <a:r>
              <a:rPr lang="tr-TR" sz="1800" dirty="0" err="1"/>
              <a:t>script</a:t>
            </a:r>
            <a:r>
              <a:rPr lang="tr-TR" sz="1800" dirty="0"/>
              <a:t> ekleme, stil dosyaları (CSS), Formlarla </a:t>
            </a:r>
            <a:r>
              <a:rPr lang="tr-TR" sz="1800" dirty="0" smtClean="0"/>
              <a:t>çalışma</a:t>
            </a:r>
            <a:endParaRPr lang="tr-TR" sz="1800" dirty="0"/>
          </a:p>
          <a:p>
            <a:pPr marL="0" indent="0">
              <a:buNone/>
            </a:pPr>
            <a:r>
              <a:rPr lang="tr-TR" sz="1800" dirty="0" smtClean="0"/>
              <a:t>Web </a:t>
            </a:r>
            <a:r>
              <a:rPr lang="tr-TR" sz="1800" dirty="0"/>
              <a:t>programlamaya giriş, programlama dilinin yapısı, temel programlama komutları </a:t>
            </a:r>
          </a:p>
          <a:p>
            <a:pPr marL="0" indent="0">
              <a:buNone/>
            </a:pPr>
            <a:r>
              <a:rPr lang="en-US" sz="1800" dirty="0" err="1" smtClean="0"/>
              <a:t>Koşul</a:t>
            </a:r>
            <a:r>
              <a:rPr lang="en-US" sz="1800" dirty="0" smtClean="0"/>
              <a:t> </a:t>
            </a:r>
            <a:r>
              <a:rPr lang="en-US" sz="1800" dirty="0"/>
              <a:t>(if)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döngü</a:t>
            </a:r>
            <a:r>
              <a:rPr lang="en-US" sz="1800" dirty="0"/>
              <a:t> </a:t>
            </a:r>
            <a:r>
              <a:rPr lang="en-US" sz="1800" dirty="0" err="1"/>
              <a:t>deyimleri</a:t>
            </a:r>
            <a:r>
              <a:rPr lang="en-US" sz="1800" dirty="0"/>
              <a:t> (for, </a:t>
            </a:r>
            <a:r>
              <a:rPr lang="en-US" sz="1800" dirty="0" err="1"/>
              <a:t>foreach</a:t>
            </a:r>
            <a:r>
              <a:rPr lang="en-US" sz="1800" dirty="0"/>
              <a:t>, while,…) 	</a:t>
            </a:r>
          </a:p>
          <a:p>
            <a:pPr marL="0" indent="0">
              <a:buNone/>
            </a:pPr>
            <a:r>
              <a:rPr lang="tr-TR" sz="1800" dirty="0" smtClean="0"/>
              <a:t>Web </a:t>
            </a:r>
            <a:r>
              <a:rPr lang="tr-TR" sz="1800" dirty="0"/>
              <a:t>sunucuları, ilişkisel </a:t>
            </a:r>
            <a:r>
              <a:rPr lang="tr-TR" sz="1800" dirty="0" err="1"/>
              <a:t>veritabanı</a:t>
            </a:r>
            <a:r>
              <a:rPr lang="tr-TR" sz="1800" dirty="0"/>
              <a:t> kavramı ve </a:t>
            </a:r>
            <a:r>
              <a:rPr lang="tr-TR" sz="1800" dirty="0" err="1"/>
              <a:t>veritabanı</a:t>
            </a:r>
            <a:r>
              <a:rPr lang="tr-TR" sz="1800" dirty="0"/>
              <a:t> oluşturma, </a:t>
            </a:r>
            <a:r>
              <a:rPr lang="tr-TR" sz="1800" dirty="0" err="1"/>
              <a:t>veritabanına</a:t>
            </a:r>
            <a:r>
              <a:rPr lang="tr-TR" sz="1800" dirty="0"/>
              <a:t> kayıt </a:t>
            </a:r>
            <a:r>
              <a:rPr lang="tr-TR" sz="1800" dirty="0" smtClean="0"/>
              <a:t>ekleme</a:t>
            </a:r>
            <a:endParaRPr lang="tr-TR" sz="1800" dirty="0"/>
          </a:p>
          <a:p>
            <a:pPr marL="0" indent="0">
              <a:buNone/>
            </a:pPr>
            <a:r>
              <a:rPr lang="tr-TR" sz="1800" dirty="0" smtClean="0"/>
              <a:t>Kayıt </a:t>
            </a:r>
            <a:r>
              <a:rPr lang="tr-TR" sz="1800" dirty="0"/>
              <a:t>sorgulama işlemleri (</a:t>
            </a:r>
            <a:r>
              <a:rPr lang="tr-TR" sz="1800" dirty="0" err="1"/>
              <a:t>select</a:t>
            </a:r>
            <a:r>
              <a:rPr lang="tr-TR" sz="1800" dirty="0"/>
              <a:t>), kayıt güncelleme, </a:t>
            </a:r>
            <a:r>
              <a:rPr lang="tr-TR" sz="1800" dirty="0" err="1"/>
              <a:t>verita</a:t>
            </a:r>
            <a:r>
              <a:rPr lang="tr-TR" sz="1800" dirty="0"/>
              <a:t>-banını web sitesi ile ilişkilendirme </a:t>
            </a:r>
            <a:r>
              <a:rPr lang="es-ES" sz="1800" dirty="0" smtClean="0"/>
              <a:t>Veritabanı </a:t>
            </a:r>
            <a:r>
              <a:rPr lang="es-ES" sz="1800" dirty="0"/>
              <a:t>ve form uygulamaları 	</a:t>
            </a:r>
            <a:endParaRPr lang="tr-TR" sz="1800" dirty="0" smtClean="0"/>
          </a:p>
          <a:p>
            <a:pPr marL="0" indent="0">
              <a:buNone/>
            </a:pPr>
            <a:r>
              <a:rPr lang="tr-TR" sz="1800" dirty="0" smtClean="0"/>
              <a:t>Web </a:t>
            </a:r>
            <a:r>
              <a:rPr lang="tr-TR" sz="1800" dirty="0"/>
              <a:t>sitesini İnternet’te yayınlama </a:t>
            </a:r>
            <a:r>
              <a:rPr lang="tr-TR" sz="1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6359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Değerlendirmeleri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 4 kriter üzerinden değerlendirilecektir.</a:t>
            </a:r>
          </a:p>
          <a:p>
            <a:endParaRPr lang="tr-TR" dirty="0"/>
          </a:p>
          <a:p>
            <a:r>
              <a:rPr lang="tr-TR" dirty="0" smtClean="0"/>
              <a:t>Vize		:%30</a:t>
            </a:r>
          </a:p>
          <a:p>
            <a:r>
              <a:rPr lang="tr-TR" dirty="0" smtClean="0"/>
              <a:t>Ödev		:%10</a:t>
            </a:r>
          </a:p>
          <a:p>
            <a:r>
              <a:rPr lang="tr-TR" dirty="0" smtClean="0"/>
              <a:t>Uygulama	:%10</a:t>
            </a:r>
          </a:p>
          <a:p>
            <a:r>
              <a:rPr lang="tr-TR" dirty="0" smtClean="0"/>
              <a:t>Final		:%50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119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 Zorunluluğu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Dersin Kredisi; </a:t>
            </a:r>
          </a:p>
          <a:p>
            <a:pPr lvl="1"/>
            <a:r>
              <a:rPr lang="tr-TR" dirty="0"/>
              <a:t>1</a:t>
            </a:r>
            <a:r>
              <a:rPr lang="tr-TR" dirty="0" smtClean="0"/>
              <a:t> Kredi Teorik</a:t>
            </a:r>
          </a:p>
          <a:p>
            <a:pPr lvl="1"/>
            <a:r>
              <a:rPr lang="tr-TR" dirty="0" smtClean="0"/>
              <a:t>1 Kredi Uygulama olmak üzere 2 Kredidir.</a:t>
            </a:r>
          </a:p>
          <a:p>
            <a:pPr marL="57150" indent="0">
              <a:buNone/>
            </a:pPr>
            <a:endParaRPr lang="tr-TR" dirty="0"/>
          </a:p>
          <a:p>
            <a:pPr marL="57150" indent="0">
              <a:buNone/>
            </a:pPr>
            <a:r>
              <a:rPr lang="tr-TR" dirty="0" smtClean="0"/>
              <a:t>Kredi dağılımına göre Devamsızlık;</a:t>
            </a:r>
          </a:p>
          <a:p>
            <a:pPr lvl="1"/>
            <a:r>
              <a:rPr lang="tr-TR" dirty="0" smtClean="0"/>
              <a:t>(1 Ders Teorik*14 Hafta)*%30= 4 Ders</a:t>
            </a:r>
          </a:p>
          <a:p>
            <a:pPr lvl="1"/>
            <a:r>
              <a:rPr lang="tr-TR" dirty="0"/>
              <a:t>(</a:t>
            </a:r>
            <a:r>
              <a:rPr lang="tr-TR" dirty="0" smtClean="0"/>
              <a:t>1 Ders Uygulama*14 Hafta)*%20= 3 Ders olmak üzere 7 saat (3,5 Hafta) derse denk gelmektedir.</a:t>
            </a:r>
          </a:p>
          <a:p>
            <a:pPr marL="5715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7076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Ödevler için iletişim bilgileri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İnternet Adresi: </a:t>
            </a:r>
            <a:r>
              <a:rPr lang="tr-TR" dirty="0" smtClean="0">
                <a:hlinkClick r:id="rId2"/>
              </a:rPr>
              <a:t>www.huseyinduran.com</a:t>
            </a:r>
            <a:endParaRPr lang="tr-TR" dirty="0" smtClean="0"/>
          </a:p>
          <a:p>
            <a:r>
              <a:rPr lang="tr-TR" dirty="0" smtClean="0"/>
              <a:t>Ödevler için Mail: </a:t>
            </a:r>
            <a:r>
              <a:rPr lang="tr-TR" dirty="0" smtClean="0">
                <a:hlinkClick r:id="rId3"/>
              </a:rPr>
              <a:t>odevilet@gmail.com</a:t>
            </a:r>
            <a:endParaRPr lang="tr-TR" dirty="0" smtClean="0"/>
          </a:p>
          <a:p>
            <a:r>
              <a:rPr lang="tr-TR" dirty="0" smtClean="0"/>
              <a:t>Facebook: </a:t>
            </a:r>
            <a:r>
              <a:rPr lang="tr-TR" dirty="0" smtClean="0">
                <a:hlinkClick r:id="rId4"/>
              </a:rPr>
              <a:t>www.facebook.com/huseyindurancom</a:t>
            </a:r>
            <a:endParaRPr lang="tr-TR" dirty="0" smtClean="0"/>
          </a:p>
          <a:p>
            <a:r>
              <a:rPr lang="tr-TR" dirty="0" err="1" smtClean="0"/>
              <a:t>Twitter</a:t>
            </a:r>
            <a:r>
              <a:rPr lang="tr-TR" dirty="0" smtClean="0"/>
              <a:t>:      </a:t>
            </a:r>
            <a:r>
              <a:rPr lang="tr-TR" dirty="0" smtClean="0">
                <a:hlinkClick r:id="rId5"/>
              </a:rPr>
              <a:t>www.twitter.com/huseyindurancom</a:t>
            </a:r>
            <a:endParaRPr lang="tr-TR" dirty="0" smtClean="0"/>
          </a:p>
          <a:p>
            <a:r>
              <a:rPr lang="tr-TR" dirty="0" smtClean="0"/>
              <a:t>Telefon: </a:t>
            </a:r>
            <a:r>
              <a:rPr lang="tr-TR" dirty="0" smtClean="0">
                <a:effectLst/>
              </a:rPr>
              <a:t>0242 618 63 34 – 35/128 Dahili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083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158</Words>
  <Application>Microsoft Office PowerPoint</Application>
  <PresentationFormat>Ekran Gösterisi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Web Tasarımı</vt:lpstr>
      <vt:lpstr>Ders Hakkında</vt:lpstr>
      <vt:lpstr>Ders Konuları</vt:lpstr>
      <vt:lpstr>Ders Değerlendirmeleri</vt:lpstr>
      <vt:lpstr>Devam Zorunluluğu</vt:lpstr>
      <vt:lpstr>Ödevler için iletişim bilgileri</vt:lpstr>
    </vt:vector>
  </TitlesOfParts>
  <Manager>www.huseyinduran.com</Manager>
  <Company>www.huseyinduran.com</Company>
  <LinksUpToDate>false</LinksUpToDate>
  <SharedDoc>false</SharedDoc>
  <HyperlinkBase>www.huseyinduran.com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Tasarımı</dc:title>
  <dc:subject>www.huseyinduran.com</dc:subject>
  <dc:creator>www.huseyinduran.com</dc:creator>
  <cp:keywords>www.huseyinduran.com</cp:keywords>
  <dc:description>www.huseyinduran.com</dc:description>
  <cp:lastModifiedBy>benim</cp:lastModifiedBy>
  <cp:revision>7</cp:revision>
  <dcterms:created xsi:type="dcterms:W3CDTF">2012-09-23T16:00:09Z</dcterms:created>
  <dcterms:modified xsi:type="dcterms:W3CDTF">2012-10-31T07:34:37Z</dcterms:modified>
  <cp:category>www.huseyinduran.com</cp:category>
  <cp:contentStatus>www.huseyinduran.com</cp:contentStatus>
</cp:coreProperties>
</file>